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83" r:id="rId2"/>
  </p:sldMasterIdLst>
  <p:handoutMasterIdLst>
    <p:handoutMasterId r:id="rId6"/>
  </p:handoutMasterIdLst>
  <p:sldIdLst>
    <p:sldId id="259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47"/>
    <p:restoredTop sz="94712"/>
  </p:normalViewPr>
  <p:slideViewPr>
    <p:cSldViewPr snapToGrid="0" snapToObjects="1">
      <p:cViewPr varScale="1">
        <p:scale>
          <a:sx n="89" d="100"/>
          <a:sy n="89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37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48D24-83EE-A94E-8DE7-E6BBCB8DAAF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48538-FA0E-5245-AF08-3FAE5D4332A7}" type="datetimeFigureOut">
              <a:rPr kumimoji="1" lang="zh-CN" altLang="en-US" smtClean="0"/>
              <a:t>2016/3/1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2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76275" y="334537"/>
            <a:ext cx="10839216" cy="8592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7" name="Freeform 11"/>
          <p:cNvSpPr>
            <a:spLocks noEditPoints="1"/>
          </p:cNvSpPr>
          <p:nvPr userDrawn="1"/>
        </p:nvSpPr>
        <p:spPr bwMode="auto">
          <a:xfrm rot="20084071">
            <a:off x="6831341" y="2533398"/>
            <a:ext cx="6004895" cy="5999447"/>
          </a:xfrm>
          <a:custGeom>
            <a:avLst/>
            <a:gdLst>
              <a:gd name="T0" fmla="*/ 2078 w 2356"/>
              <a:gd name="T1" fmla="*/ 1707 h 2356"/>
              <a:gd name="T2" fmla="*/ 1951 w 2356"/>
              <a:gd name="T3" fmla="*/ 1245 h 2356"/>
              <a:gd name="T4" fmla="*/ 2078 w 2356"/>
              <a:gd name="T5" fmla="*/ 1707 h 2356"/>
              <a:gd name="T6" fmla="*/ 1400 w 2356"/>
              <a:gd name="T7" fmla="*/ 2198 h 2356"/>
              <a:gd name="T8" fmla="*/ 1723 w 2356"/>
              <a:gd name="T9" fmla="*/ 1840 h 2356"/>
              <a:gd name="T10" fmla="*/ 1400 w 2356"/>
              <a:gd name="T11" fmla="*/ 2198 h 2356"/>
              <a:gd name="T12" fmla="*/ 1220 w 2356"/>
              <a:gd name="T13" fmla="*/ 2174 h 2356"/>
              <a:gd name="T14" fmla="*/ 1557 w 2356"/>
              <a:gd name="T15" fmla="*/ 1840 h 2356"/>
              <a:gd name="T16" fmla="*/ 1220 w 2356"/>
              <a:gd name="T17" fmla="*/ 1245 h 2356"/>
              <a:gd name="T18" fmla="*/ 1817 w 2356"/>
              <a:gd name="T19" fmla="*/ 1245 h 2356"/>
              <a:gd name="T20" fmla="*/ 1220 w 2356"/>
              <a:gd name="T21" fmla="*/ 1707 h 2356"/>
              <a:gd name="T22" fmla="*/ 1220 w 2356"/>
              <a:gd name="T23" fmla="*/ 667 h 2356"/>
              <a:gd name="T24" fmla="*/ 1662 w 2356"/>
              <a:gd name="T25" fmla="*/ 667 h 2356"/>
              <a:gd name="T26" fmla="*/ 1220 w 2356"/>
              <a:gd name="T27" fmla="*/ 1111 h 2356"/>
              <a:gd name="T28" fmla="*/ 1220 w 2356"/>
              <a:gd name="T29" fmla="*/ 181 h 2356"/>
              <a:gd name="T30" fmla="*/ 1571 w 2356"/>
              <a:gd name="T31" fmla="*/ 533 h 2356"/>
              <a:gd name="T32" fmla="*/ 1220 w 2356"/>
              <a:gd name="T33" fmla="*/ 181 h 2356"/>
              <a:gd name="T34" fmla="*/ 1999 w 2356"/>
              <a:gd name="T35" fmla="*/ 533 h 2356"/>
              <a:gd name="T36" fmla="*/ 1582 w 2356"/>
              <a:gd name="T37" fmla="*/ 338 h 2356"/>
              <a:gd name="T38" fmla="*/ 1999 w 2356"/>
              <a:gd name="T39" fmla="*/ 533 h 2356"/>
              <a:gd name="T40" fmla="*/ 2088 w 2356"/>
              <a:gd name="T41" fmla="*/ 667 h 2356"/>
              <a:gd name="T42" fmla="*/ 1951 w 2356"/>
              <a:gd name="T43" fmla="*/ 1111 h 2356"/>
              <a:gd name="T44" fmla="*/ 2088 w 2356"/>
              <a:gd name="T45" fmla="*/ 667 h 2356"/>
              <a:gd name="T46" fmla="*/ 1087 w 2356"/>
              <a:gd name="T47" fmla="*/ 533 h 2356"/>
              <a:gd name="T48" fmla="*/ 1087 w 2356"/>
              <a:gd name="T49" fmla="*/ 201 h 2356"/>
              <a:gd name="T50" fmla="*/ 1087 w 2356"/>
              <a:gd name="T51" fmla="*/ 1111 h 2356"/>
              <a:gd name="T52" fmla="*/ 514 w 2356"/>
              <a:gd name="T53" fmla="*/ 1111 h 2356"/>
              <a:gd name="T54" fmla="*/ 1087 w 2356"/>
              <a:gd name="T55" fmla="*/ 667 h 2356"/>
              <a:gd name="T56" fmla="*/ 1087 w 2356"/>
              <a:gd name="T57" fmla="*/ 1707 h 2356"/>
              <a:gd name="T58" fmla="*/ 680 w 2356"/>
              <a:gd name="T59" fmla="*/ 1707 h 2356"/>
              <a:gd name="T60" fmla="*/ 1087 w 2356"/>
              <a:gd name="T61" fmla="*/ 1245 h 2356"/>
              <a:gd name="T62" fmla="*/ 1087 w 2356"/>
              <a:gd name="T63" fmla="*/ 2155 h 2356"/>
              <a:gd name="T64" fmla="*/ 774 w 2356"/>
              <a:gd name="T65" fmla="*/ 1840 h 2356"/>
              <a:gd name="T66" fmla="*/ 1087 w 2356"/>
              <a:gd name="T67" fmla="*/ 2155 h 2356"/>
              <a:gd name="T68" fmla="*/ 371 w 2356"/>
              <a:gd name="T69" fmla="*/ 1840 h 2356"/>
              <a:gd name="T70" fmla="*/ 749 w 2356"/>
              <a:gd name="T71" fmla="*/ 2018 h 2356"/>
              <a:gd name="T72" fmla="*/ 371 w 2356"/>
              <a:gd name="T73" fmla="*/ 1840 h 2356"/>
              <a:gd name="T74" fmla="*/ 278 w 2356"/>
              <a:gd name="T75" fmla="*/ 1707 h 2356"/>
              <a:gd name="T76" fmla="*/ 380 w 2356"/>
              <a:gd name="T77" fmla="*/ 1245 h 2356"/>
              <a:gd name="T78" fmla="*/ 278 w 2356"/>
              <a:gd name="T79" fmla="*/ 1707 h 2356"/>
              <a:gd name="T80" fmla="*/ 268 w 2356"/>
              <a:gd name="T81" fmla="*/ 667 h 2356"/>
              <a:gd name="T82" fmla="*/ 380 w 2356"/>
              <a:gd name="T83" fmla="*/ 1111 h 2356"/>
              <a:gd name="T84" fmla="*/ 268 w 2356"/>
              <a:gd name="T85" fmla="*/ 667 h 2356"/>
              <a:gd name="T86" fmla="*/ 922 w 2356"/>
              <a:gd name="T87" fmla="*/ 165 h 2356"/>
              <a:gd name="T88" fmla="*/ 596 w 2356"/>
              <a:gd name="T89" fmla="*/ 533 h 2356"/>
              <a:gd name="T90" fmla="*/ 922 w 2356"/>
              <a:gd name="T91" fmla="*/ 165 h 2356"/>
              <a:gd name="T92" fmla="*/ 1178 w 2356"/>
              <a:gd name="T93" fmla="*/ 0 h 2356"/>
              <a:gd name="T94" fmla="*/ 1178 w 2356"/>
              <a:gd name="T95" fmla="*/ 2356 h 2356"/>
              <a:gd name="T96" fmla="*/ 1178 w 2356"/>
              <a:gd name="T97" fmla="*/ 0 h 2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356" h="2356">
                <a:moveTo>
                  <a:pt x="2078" y="1707"/>
                </a:moveTo>
                <a:lnTo>
                  <a:pt x="2078" y="1707"/>
                </a:lnTo>
                <a:lnTo>
                  <a:pt x="1806" y="1707"/>
                </a:lnTo>
                <a:cubicBezTo>
                  <a:pt x="1891" y="1553"/>
                  <a:pt x="1940" y="1397"/>
                  <a:pt x="1951" y="1245"/>
                </a:cubicBezTo>
                <a:lnTo>
                  <a:pt x="2220" y="1245"/>
                </a:lnTo>
                <a:cubicBezTo>
                  <a:pt x="2209" y="1412"/>
                  <a:pt x="2159" y="1570"/>
                  <a:pt x="2078" y="1707"/>
                </a:cubicBezTo>
                <a:close/>
                <a:moveTo>
                  <a:pt x="1400" y="2198"/>
                </a:moveTo>
                <a:lnTo>
                  <a:pt x="1400" y="2198"/>
                </a:lnTo>
                <a:cubicBezTo>
                  <a:pt x="1456" y="2149"/>
                  <a:pt x="1519" y="2089"/>
                  <a:pt x="1582" y="2018"/>
                </a:cubicBezTo>
                <a:cubicBezTo>
                  <a:pt x="1635" y="1959"/>
                  <a:pt x="1681" y="1900"/>
                  <a:pt x="1723" y="1840"/>
                </a:cubicBezTo>
                <a:lnTo>
                  <a:pt x="1984" y="1840"/>
                </a:lnTo>
                <a:cubicBezTo>
                  <a:pt x="1838" y="2018"/>
                  <a:pt x="1633" y="2147"/>
                  <a:pt x="1400" y="2198"/>
                </a:cubicBezTo>
                <a:close/>
                <a:moveTo>
                  <a:pt x="1220" y="2174"/>
                </a:moveTo>
                <a:lnTo>
                  <a:pt x="1220" y="2174"/>
                </a:lnTo>
                <a:lnTo>
                  <a:pt x="1220" y="1840"/>
                </a:lnTo>
                <a:lnTo>
                  <a:pt x="1557" y="1840"/>
                </a:lnTo>
                <a:cubicBezTo>
                  <a:pt x="1436" y="1993"/>
                  <a:pt x="1303" y="2109"/>
                  <a:pt x="1220" y="2174"/>
                </a:cubicBezTo>
                <a:close/>
                <a:moveTo>
                  <a:pt x="1220" y="1245"/>
                </a:moveTo>
                <a:lnTo>
                  <a:pt x="1220" y="1245"/>
                </a:lnTo>
                <a:lnTo>
                  <a:pt x="1817" y="1245"/>
                </a:lnTo>
                <a:cubicBezTo>
                  <a:pt x="1803" y="1414"/>
                  <a:pt x="1737" y="1570"/>
                  <a:pt x="1651" y="1707"/>
                </a:cubicBezTo>
                <a:lnTo>
                  <a:pt x="1220" y="1707"/>
                </a:lnTo>
                <a:lnTo>
                  <a:pt x="1220" y="1245"/>
                </a:lnTo>
                <a:close/>
                <a:moveTo>
                  <a:pt x="1220" y="667"/>
                </a:moveTo>
                <a:lnTo>
                  <a:pt x="1220" y="667"/>
                </a:lnTo>
                <a:lnTo>
                  <a:pt x="1662" y="667"/>
                </a:lnTo>
                <a:cubicBezTo>
                  <a:pt x="1743" y="799"/>
                  <a:pt x="1804" y="949"/>
                  <a:pt x="1817" y="1111"/>
                </a:cubicBezTo>
                <a:lnTo>
                  <a:pt x="1220" y="1111"/>
                </a:lnTo>
                <a:lnTo>
                  <a:pt x="1220" y="667"/>
                </a:lnTo>
                <a:close/>
                <a:moveTo>
                  <a:pt x="1220" y="181"/>
                </a:moveTo>
                <a:lnTo>
                  <a:pt x="1220" y="181"/>
                </a:lnTo>
                <a:cubicBezTo>
                  <a:pt x="1306" y="249"/>
                  <a:pt x="1447" y="372"/>
                  <a:pt x="1571" y="533"/>
                </a:cubicBezTo>
                <a:lnTo>
                  <a:pt x="1220" y="533"/>
                </a:lnTo>
                <a:lnTo>
                  <a:pt x="1220" y="181"/>
                </a:lnTo>
                <a:close/>
                <a:moveTo>
                  <a:pt x="1999" y="533"/>
                </a:moveTo>
                <a:lnTo>
                  <a:pt x="1999" y="533"/>
                </a:lnTo>
                <a:lnTo>
                  <a:pt x="1735" y="533"/>
                </a:lnTo>
                <a:cubicBezTo>
                  <a:pt x="1691" y="467"/>
                  <a:pt x="1640" y="402"/>
                  <a:pt x="1582" y="338"/>
                </a:cubicBezTo>
                <a:cubicBezTo>
                  <a:pt x="1519" y="267"/>
                  <a:pt x="1456" y="207"/>
                  <a:pt x="1400" y="157"/>
                </a:cubicBezTo>
                <a:cubicBezTo>
                  <a:pt x="1641" y="210"/>
                  <a:pt x="1851" y="346"/>
                  <a:pt x="1999" y="533"/>
                </a:cubicBezTo>
                <a:close/>
                <a:moveTo>
                  <a:pt x="2088" y="667"/>
                </a:moveTo>
                <a:lnTo>
                  <a:pt x="2088" y="667"/>
                </a:lnTo>
                <a:cubicBezTo>
                  <a:pt x="2163" y="800"/>
                  <a:pt x="2210" y="951"/>
                  <a:pt x="2220" y="1111"/>
                </a:cubicBezTo>
                <a:lnTo>
                  <a:pt x="1951" y="1111"/>
                </a:lnTo>
                <a:cubicBezTo>
                  <a:pt x="1940" y="964"/>
                  <a:pt x="1894" y="815"/>
                  <a:pt x="1816" y="667"/>
                </a:cubicBezTo>
                <a:lnTo>
                  <a:pt x="2088" y="667"/>
                </a:lnTo>
                <a:close/>
                <a:moveTo>
                  <a:pt x="1087" y="533"/>
                </a:moveTo>
                <a:lnTo>
                  <a:pt x="1087" y="533"/>
                </a:lnTo>
                <a:lnTo>
                  <a:pt x="761" y="533"/>
                </a:lnTo>
                <a:cubicBezTo>
                  <a:pt x="874" y="386"/>
                  <a:pt x="1000" y="271"/>
                  <a:pt x="1087" y="201"/>
                </a:cubicBezTo>
                <a:lnTo>
                  <a:pt x="1087" y="533"/>
                </a:lnTo>
                <a:close/>
                <a:moveTo>
                  <a:pt x="1087" y="1111"/>
                </a:moveTo>
                <a:lnTo>
                  <a:pt x="1087" y="1111"/>
                </a:lnTo>
                <a:lnTo>
                  <a:pt x="514" y="1111"/>
                </a:lnTo>
                <a:cubicBezTo>
                  <a:pt x="527" y="949"/>
                  <a:pt x="589" y="799"/>
                  <a:pt x="669" y="667"/>
                </a:cubicBezTo>
                <a:lnTo>
                  <a:pt x="1087" y="667"/>
                </a:lnTo>
                <a:lnTo>
                  <a:pt x="1087" y="1111"/>
                </a:lnTo>
                <a:close/>
                <a:moveTo>
                  <a:pt x="1087" y="1707"/>
                </a:moveTo>
                <a:lnTo>
                  <a:pt x="1087" y="1707"/>
                </a:lnTo>
                <a:lnTo>
                  <a:pt x="680" y="1707"/>
                </a:lnTo>
                <a:cubicBezTo>
                  <a:pt x="594" y="1571"/>
                  <a:pt x="528" y="1414"/>
                  <a:pt x="514" y="1245"/>
                </a:cubicBezTo>
                <a:lnTo>
                  <a:pt x="1087" y="1245"/>
                </a:lnTo>
                <a:lnTo>
                  <a:pt x="1087" y="1707"/>
                </a:lnTo>
                <a:close/>
                <a:moveTo>
                  <a:pt x="1087" y="2155"/>
                </a:moveTo>
                <a:lnTo>
                  <a:pt x="1087" y="2155"/>
                </a:lnTo>
                <a:cubicBezTo>
                  <a:pt x="1004" y="2087"/>
                  <a:pt x="884" y="1979"/>
                  <a:pt x="774" y="1840"/>
                </a:cubicBezTo>
                <a:lnTo>
                  <a:pt x="1087" y="1840"/>
                </a:lnTo>
                <a:lnTo>
                  <a:pt x="1087" y="2155"/>
                </a:lnTo>
                <a:close/>
                <a:moveTo>
                  <a:pt x="371" y="1840"/>
                </a:moveTo>
                <a:lnTo>
                  <a:pt x="371" y="1840"/>
                </a:lnTo>
                <a:lnTo>
                  <a:pt x="609" y="1840"/>
                </a:lnTo>
                <a:cubicBezTo>
                  <a:pt x="650" y="1900"/>
                  <a:pt x="697" y="1959"/>
                  <a:pt x="749" y="2018"/>
                </a:cubicBezTo>
                <a:cubicBezTo>
                  <a:pt x="809" y="2085"/>
                  <a:pt x="869" y="2142"/>
                  <a:pt x="922" y="2190"/>
                </a:cubicBezTo>
                <a:cubicBezTo>
                  <a:pt x="703" y="2135"/>
                  <a:pt x="511" y="2010"/>
                  <a:pt x="371" y="1840"/>
                </a:cubicBezTo>
                <a:close/>
                <a:moveTo>
                  <a:pt x="278" y="1707"/>
                </a:moveTo>
                <a:lnTo>
                  <a:pt x="278" y="1707"/>
                </a:lnTo>
                <a:cubicBezTo>
                  <a:pt x="197" y="1570"/>
                  <a:pt x="146" y="1412"/>
                  <a:pt x="136" y="1245"/>
                </a:cubicBezTo>
                <a:lnTo>
                  <a:pt x="380" y="1245"/>
                </a:lnTo>
                <a:cubicBezTo>
                  <a:pt x="392" y="1397"/>
                  <a:pt x="440" y="1553"/>
                  <a:pt x="525" y="1707"/>
                </a:cubicBezTo>
                <a:lnTo>
                  <a:pt x="278" y="1707"/>
                </a:lnTo>
                <a:close/>
                <a:moveTo>
                  <a:pt x="268" y="667"/>
                </a:moveTo>
                <a:lnTo>
                  <a:pt x="268" y="667"/>
                </a:lnTo>
                <a:lnTo>
                  <a:pt x="516" y="667"/>
                </a:lnTo>
                <a:cubicBezTo>
                  <a:pt x="437" y="815"/>
                  <a:pt x="391" y="964"/>
                  <a:pt x="380" y="1111"/>
                </a:cubicBezTo>
                <a:lnTo>
                  <a:pt x="136" y="1111"/>
                </a:lnTo>
                <a:cubicBezTo>
                  <a:pt x="146" y="951"/>
                  <a:pt x="193" y="800"/>
                  <a:pt x="268" y="667"/>
                </a:cubicBezTo>
                <a:close/>
                <a:moveTo>
                  <a:pt x="922" y="165"/>
                </a:moveTo>
                <a:lnTo>
                  <a:pt x="922" y="165"/>
                </a:lnTo>
                <a:cubicBezTo>
                  <a:pt x="869" y="213"/>
                  <a:pt x="809" y="271"/>
                  <a:pt x="749" y="338"/>
                </a:cubicBezTo>
                <a:cubicBezTo>
                  <a:pt x="692" y="402"/>
                  <a:pt x="641" y="467"/>
                  <a:pt x="596" y="533"/>
                </a:cubicBezTo>
                <a:lnTo>
                  <a:pt x="357" y="533"/>
                </a:lnTo>
                <a:cubicBezTo>
                  <a:pt x="498" y="355"/>
                  <a:pt x="695" y="223"/>
                  <a:pt x="922" y="165"/>
                </a:cubicBezTo>
                <a:close/>
                <a:moveTo>
                  <a:pt x="1178" y="0"/>
                </a:moveTo>
                <a:lnTo>
                  <a:pt x="1178" y="0"/>
                </a:lnTo>
                <a:cubicBezTo>
                  <a:pt x="528" y="0"/>
                  <a:pt x="0" y="528"/>
                  <a:pt x="0" y="1178"/>
                </a:cubicBezTo>
                <a:cubicBezTo>
                  <a:pt x="0" y="1827"/>
                  <a:pt x="528" y="2356"/>
                  <a:pt x="1178" y="2356"/>
                </a:cubicBezTo>
                <a:cubicBezTo>
                  <a:pt x="1827" y="2356"/>
                  <a:pt x="2356" y="1827"/>
                  <a:pt x="2356" y="1178"/>
                </a:cubicBezTo>
                <a:cubicBezTo>
                  <a:pt x="2356" y="528"/>
                  <a:pt x="1827" y="0"/>
                  <a:pt x="1178" y="0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2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0475789"/>
              </p:ext>
            </p:extLst>
          </p:nvPr>
        </p:nvGraphicFramePr>
        <p:xfrm>
          <a:off x="676509" y="1538868"/>
          <a:ext cx="10838982" cy="459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84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314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4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14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76275" y="334537"/>
            <a:ext cx="10839216" cy="8592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31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10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726" y="2788086"/>
            <a:ext cx="3177903" cy="41858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4300041" y="4007796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78851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01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hyperlink" Target="http://office.msn.com.cn/" TargetMode="External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互联网行业商业</a:t>
            </a:r>
            <a:r>
              <a:rPr kumimoji="1" lang="en-US" altLang="zh-CN" dirty="0">
                <a:solidFill>
                  <a:schemeClr val="bg1"/>
                </a:solidFill>
              </a:rPr>
              <a:t>logo</a:t>
            </a:r>
            <a:r>
              <a:rPr kumimoji="1" lang="zh-CN" altLang="en-US" dirty="0">
                <a:solidFill>
                  <a:schemeClr val="bg1"/>
                </a:solidFill>
              </a:rPr>
              <a:t>合集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4" y="3169713"/>
            <a:ext cx="1336718" cy="13367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8" y="4695924"/>
            <a:ext cx="1336718" cy="13367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9" y="3169713"/>
            <a:ext cx="1336718" cy="13367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45" y="3169713"/>
            <a:ext cx="1336718" cy="13367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01" y="4695924"/>
            <a:ext cx="1336718" cy="13367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4" y="4695924"/>
            <a:ext cx="1336718" cy="133671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78" y="4695924"/>
            <a:ext cx="1336718" cy="13367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25" y="4695924"/>
            <a:ext cx="1336718" cy="133671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01" y="3169713"/>
            <a:ext cx="1336718" cy="13367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101" y="1633791"/>
            <a:ext cx="1336718" cy="133671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25" y="3169713"/>
            <a:ext cx="1336718" cy="133671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9" y="4695924"/>
            <a:ext cx="1336718" cy="13367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8" y="3169713"/>
            <a:ext cx="1336718" cy="13367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45" y="1633791"/>
            <a:ext cx="1336718" cy="133671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4" y="1633791"/>
            <a:ext cx="1336718" cy="13367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8" y="1633791"/>
            <a:ext cx="1336718" cy="133671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78" y="1633791"/>
            <a:ext cx="1336718" cy="133671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25" y="1633791"/>
            <a:ext cx="1336718" cy="133671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89" y="1633791"/>
            <a:ext cx="1336718" cy="133671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45" y="4695924"/>
            <a:ext cx="1336718" cy="13367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75842" y="3366777"/>
            <a:ext cx="942590" cy="942590"/>
          </a:xfrm>
          <a:prstGeom prst="rect">
            <a:avLst/>
          </a:prstGeom>
        </p:spPr>
      </p:pic>
      <p:pic>
        <p:nvPicPr>
          <p:cNvPr id="27" name="图片 26">
            <a:hlinkClick r:id="rId23"/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60" y="764168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12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9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6</Words>
  <Application>Microsoft Office PowerPoint</Application>
  <PresentationFormat>宽屏</PresentationFormat>
  <Paragraphs>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Office 主题</vt:lpstr>
      <vt:lpstr>2_Office 主题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刘云轩</cp:lastModifiedBy>
  <cp:revision>38</cp:revision>
  <dcterms:created xsi:type="dcterms:W3CDTF">2015-08-18T02:51:41Z</dcterms:created>
  <dcterms:modified xsi:type="dcterms:W3CDTF">2016-03-01T03:52:03Z</dcterms:modified>
  <cp:category/>
</cp:coreProperties>
</file>